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9690F-800C-754C-B5D0-ACB46F36BE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E06806-C3E3-794C-B950-C48D9E0E3B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F6FE53-534A-AB46-B113-410FFC9BC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A9750-417B-0B4E-ABD7-5CCA0DE68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BC9A5D-4AD0-6A49-83D7-838D52C1E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236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EFC3E-7927-0849-B3A3-8BFF6B19B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CBE208-EEB4-5646-A666-3A86A57A3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EF848-21CD-984F-8A8C-CEF85B4C0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AED06-81F9-504F-944E-73373B6A3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D8B2A-F003-0A44-AF65-1190CF6A7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730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E82044-568D-FF4E-82D3-87E379C99F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F0B7FE-6E75-C44A-8AAA-E336EEFEC1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AAAABD-A935-6E43-B73E-866544E8E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734E6-521E-DF41-8BDF-671B1EA8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A2D5D-3DD2-DE45-B29F-A26CB7B4A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97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B775E-1165-2A49-B2FD-ACBD4DFB0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845F-7707-764F-AB58-D7D465B8F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F7BBC-9235-2E49-8FDF-109463E68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BCF1F6-49FA-C341-8105-BE28A8FE2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9B442-FA38-D645-AB47-3ED0F75A9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04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38D2A-B170-4446-A5EB-0E4F94703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6E86A4-AB86-4245-A7AF-BEC2539ABF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FC339-6651-8C40-9E36-28F52DEBC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9BB53D-EF12-D04E-9B65-3AB5E9879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43163-8DFE-3140-87F2-0357A191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32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F05FA-7ECA-8046-A2FF-E2B6CC6ED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1F987-B61E-4A4D-9013-BDDE0AE956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F1C5D5-6A5C-A347-AC69-1614C20542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FF6DCC-5CF2-CA48-9A67-3004D0AE7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299450-66D6-A148-8A55-F0675773F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F402AE-6CEB-664F-A1CA-DBAA0A289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628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F8AB4-EB9F-C740-A084-9CD3630DF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8B9EE2-5D4B-4C4C-9DF5-92028BCBB4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87F033-4C78-7547-8E77-20331A66A5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629574-05EB-F34F-87C9-3621356A0A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176F34-4919-194F-838F-4E7D3E047F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F40901-03FB-5E44-8C59-E5F2A8D22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C719A8-813D-FD44-BBA5-95B210116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8B9C5A-4D87-5C4C-804E-ACA48437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876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0665B-B531-5647-87E1-27CF13044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90E550-BDB4-5243-B011-59E56C8E1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C0BCC-5B52-C945-BFC8-C560AA658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DF4E0A-0281-714A-86F4-403304B42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8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385CFE-4A2C-0349-9C6D-C6207C35C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1F578C-864E-F845-A7FD-ADEB2D5B5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5C21E7-44AF-ED41-A44E-221425AC9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56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708AD-377F-574D-88F5-21DAE4BAC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4C389E-2D41-7241-A248-8870FC025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3BF046-9B2F-A74D-AC87-FBB97148AA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46F0D2-8611-2140-9234-D7259F8BF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549483-014B-F845-9168-C3F388108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4B33EE-78BF-D848-AC42-B6C314E3C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1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96F99-2CB7-A445-8B33-870B08051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BCA7A6-0976-F541-BF25-E32AFB3FAF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71D7EE-0345-1144-B1DA-02D1D9548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F92C58-5DD4-F444-ADBD-88A025913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384DC6-3A7D-5B44-86CF-E2E5BD53B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3C9F3-41B4-8C4E-A492-E1C2D8EEA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944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9C3DEB-276A-6F4C-A89B-110B2AD92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9DBCBA-70AB-6C49-87AA-12F958464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87E9A-CF71-F448-BA0E-FD22573449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2928C-779F-D344-8B6D-F94CCCDFF782}" type="datetimeFigureOut">
              <a:rPr lang="en-US" smtClean="0"/>
              <a:t>11/12/21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8F8D0-0516-BE44-AEE0-A9B25E2166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88F559-7CB5-6441-875D-4D13998B6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03370-1537-E04B-AFA0-F2701B887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0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25" t="31910" r="3125" b="8152"/>
          <a:stretch/>
        </p:blipFill>
        <p:spPr>
          <a:xfrm>
            <a:off x="1205534" y="1571083"/>
            <a:ext cx="8876805" cy="411052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0316130-8976-F049-BDF1-3378EB3D555A}"/>
              </a:ext>
            </a:extLst>
          </p:cNvPr>
          <p:cNvCxnSpPr/>
          <p:nvPr/>
        </p:nvCxnSpPr>
        <p:spPr>
          <a:xfrm>
            <a:off x="2217578" y="2541661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B087F82-A844-964F-B561-1F87A9C7E748}"/>
              </a:ext>
            </a:extLst>
          </p:cNvPr>
          <p:cNvSpPr txBox="1"/>
          <p:nvPr/>
        </p:nvSpPr>
        <p:spPr>
          <a:xfrm>
            <a:off x="1840764" y="2428568"/>
            <a:ext cx="4519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190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86B734C-9E3D-DB49-A315-BF55CC9819BC}"/>
              </a:ext>
            </a:extLst>
          </p:cNvPr>
          <p:cNvCxnSpPr/>
          <p:nvPr/>
        </p:nvCxnSpPr>
        <p:spPr>
          <a:xfrm>
            <a:off x="2226933" y="2922651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7D01983F-E029-0F44-A9B1-7CCBE4F5FB11}"/>
              </a:ext>
            </a:extLst>
          </p:cNvPr>
          <p:cNvSpPr txBox="1"/>
          <p:nvPr/>
        </p:nvSpPr>
        <p:spPr>
          <a:xfrm>
            <a:off x="1825316" y="2794947"/>
            <a:ext cx="4519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E679EFD-386E-944C-B7CB-2A22A2544CBF}"/>
              </a:ext>
            </a:extLst>
          </p:cNvPr>
          <p:cNvCxnSpPr/>
          <p:nvPr/>
        </p:nvCxnSpPr>
        <p:spPr>
          <a:xfrm>
            <a:off x="2218145" y="3537481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37C1AA7-4B67-AD45-A028-B97BD46049AB}"/>
              </a:ext>
            </a:extLst>
          </p:cNvPr>
          <p:cNvSpPr txBox="1"/>
          <p:nvPr/>
        </p:nvSpPr>
        <p:spPr>
          <a:xfrm>
            <a:off x="1920146" y="3421042"/>
            <a:ext cx="4519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16BE4E-7800-7749-8751-252656421766}"/>
              </a:ext>
            </a:extLst>
          </p:cNvPr>
          <p:cNvCxnSpPr/>
          <p:nvPr/>
        </p:nvCxnSpPr>
        <p:spPr>
          <a:xfrm>
            <a:off x="2278390" y="4251370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0AF313F-F2E3-DA44-A660-17BA413F093A}"/>
              </a:ext>
            </a:extLst>
          </p:cNvPr>
          <p:cNvSpPr txBox="1"/>
          <p:nvPr/>
        </p:nvSpPr>
        <p:spPr>
          <a:xfrm>
            <a:off x="1963080" y="4124412"/>
            <a:ext cx="4519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7D93A27-D481-004E-AF65-DDB4BDDCC0FB}"/>
              </a:ext>
            </a:extLst>
          </p:cNvPr>
          <p:cNvCxnSpPr/>
          <p:nvPr/>
        </p:nvCxnSpPr>
        <p:spPr>
          <a:xfrm>
            <a:off x="2278260" y="4630050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64F48D2-525A-C349-AC0A-7978BE77F195}"/>
              </a:ext>
            </a:extLst>
          </p:cNvPr>
          <p:cNvSpPr txBox="1"/>
          <p:nvPr/>
        </p:nvSpPr>
        <p:spPr>
          <a:xfrm>
            <a:off x="1963080" y="4525609"/>
            <a:ext cx="4519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3E4F76-1B72-5140-8278-F024046600C4}"/>
              </a:ext>
            </a:extLst>
          </p:cNvPr>
          <p:cNvSpPr txBox="1"/>
          <p:nvPr/>
        </p:nvSpPr>
        <p:spPr>
          <a:xfrm rot="18563890">
            <a:off x="3366105" y="1045069"/>
            <a:ext cx="7771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9BA130-4CF4-8041-9736-2E284842178C}"/>
              </a:ext>
            </a:extLst>
          </p:cNvPr>
          <p:cNvSpPr txBox="1"/>
          <p:nvPr/>
        </p:nvSpPr>
        <p:spPr>
          <a:xfrm rot="18563890">
            <a:off x="4074055" y="1050418"/>
            <a:ext cx="7771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TGFβ</a:t>
            </a:r>
          </a:p>
        </p:txBody>
      </p:sp>
      <p:sp>
        <p:nvSpPr>
          <p:cNvPr id="15" name="TextBox 55">
            <a:extLst>
              <a:ext uri="{FF2B5EF4-FFF2-40B4-BE49-F238E27FC236}">
                <a16:creationId xmlns:a16="http://schemas.microsoft.com/office/drawing/2014/main" id="{983E4F76-1B72-5140-8278-F024046600C4}"/>
              </a:ext>
            </a:extLst>
          </p:cNvPr>
          <p:cNvSpPr txBox="1"/>
          <p:nvPr/>
        </p:nvSpPr>
        <p:spPr>
          <a:xfrm rot="18563890">
            <a:off x="4721424" y="1045068"/>
            <a:ext cx="7771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DMOG</a:t>
            </a:r>
          </a:p>
        </p:txBody>
      </p:sp>
      <p:sp>
        <p:nvSpPr>
          <p:cNvPr id="16" name="TextBox 55">
            <a:extLst>
              <a:ext uri="{FF2B5EF4-FFF2-40B4-BE49-F238E27FC236}">
                <a16:creationId xmlns:a16="http://schemas.microsoft.com/office/drawing/2014/main" id="{983E4F76-1B72-5140-8278-F024046600C4}"/>
              </a:ext>
            </a:extLst>
          </p:cNvPr>
          <p:cNvSpPr txBox="1"/>
          <p:nvPr/>
        </p:nvSpPr>
        <p:spPr>
          <a:xfrm rot="18563890">
            <a:off x="5317092" y="860560"/>
            <a:ext cx="11931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TGFβ+DMOG</a:t>
            </a:r>
          </a:p>
        </p:txBody>
      </p:sp>
      <p:sp>
        <p:nvSpPr>
          <p:cNvPr id="17" name="TextBox 55">
            <a:extLst>
              <a:ext uri="{FF2B5EF4-FFF2-40B4-BE49-F238E27FC236}">
                <a16:creationId xmlns:a16="http://schemas.microsoft.com/office/drawing/2014/main" id="{983E4F76-1B72-5140-8278-F024046600C4}"/>
              </a:ext>
            </a:extLst>
          </p:cNvPr>
          <p:cNvSpPr txBox="1"/>
          <p:nvPr/>
        </p:nvSpPr>
        <p:spPr>
          <a:xfrm rot="18563890">
            <a:off x="2557869" y="1050418"/>
            <a:ext cx="7771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</a:p>
        </p:txBody>
      </p:sp>
      <p:sp>
        <p:nvSpPr>
          <p:cNvPr id="18" name="TextBox 55">
            <a:extLst>
              <a:ext uri="{FF2B5EF4-FFF2-40B4-BE49-F238E27FC236}">
                <a16:creationId xmlns:a16="http://schemas.microsoft.com/office/drawing/2014/main" id="{440576BB-B1DC-144C-AADC-EA131133E172}"/>
              </a:ext>
            </a:extLst>
          </p:cNvPr>
          <p:cNvSpPr txBox="1"/>
          <p:nvPr/>
        </p:nvSpPr>
        <p:spPr>
          <a:xfrm>
            <a:off x="10380338" y="3441563"/>
            <a:ext cx="11472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Ponceau S</a:t>
            </a:r>
          </a:p>
        </p:txBody>
      </p:sp>
    </p:spTree>
    <p:extLst>
      <p:ext uri="{BB962C8B-B14F-4D97-AF65-F5344CB8AC3E}">
        <p14:creationId xmlns:p14="http://schemas.microsoft.com/office/powerpoint/2010/main" val="151019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120" y="1316587"/>
            <a:ext cx="7788761" cy="46704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0316130-8976-F049-BDF1-3378EB3D555A}"/>
              </a:ext>
            </a:extLst>
          </p:cNvPr>
          <p:cNvCxnSpPr/>
          <p:nvPr/>
        </p:nvCxnSpPr>
        <p:spPr>
          <a:xfrm>
            <a:off x="2217578" y="2541661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B087F82-A844-964F-B561-1F87A9C7E748}"/>
              </a:ext>
            </a:extLst>
          </p:cNvPr>
          <p:cNvSpPr txBox="1"/>
          <p:nvPr/>
        </p:nvSpPr>
        <p:spPr>
          <a:xfrm>
            <a:off x="1840764" y="2428568"/>
            <a:ext cx="4519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190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86B734C-9E3D-DB49-A315-BF55CC9819BC}"/>
              </a:ext>
            </a:extLst>
          </p:cNvPr>
          <p:cNvCxnSpPr/>
          <p:nvPr/>
        </p:nvCxnSpPr>
        <p:spPr>
          <a:xfrm>
            <a:off x="2226933" y="2922651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D01983F-E029-0F44-A9B1-7CCBE4F5FB11}"/>
              </a:ext>
            </a:extLst>
          </p:cNvPr>
          <p:cNvSpPr txBox="1"/>
          <p:nvPr/>
        </p:nvSpPr>
        <p:spPr>
          <a:xfrm>
            <a:off x="1825316" y="2794947"/>
            <a:ext cx="4519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125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E679EFD-386E-944C-B7CB-2A22A2544CBF}"/>
              </a:ext>
            </a:extLst>
          </p:cNvPr>
          <p:cNvCxnSpPr/>
          <p:nvPr/>
        </p:nvCxnSpPr>
        <p:spPr>
          <a:xfrm>
            <a:off x="2218145" y="3537481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37C1AA7-4B67-AD45-A028-B97BD46049AB}"/>
              </a:ext>
            </a:extLst>
          </p:cNvPr>
          <p:cNvSpPr txBox="1"/>
          <p:nvPr/>
        </p:nvSpPr>
        <p:spPr>
          <a:xfrm>
            <a:off x="1920146" y="3421042"/>
            <a:ext cx="4519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16BE4E-7800-7749-8751-252656421766}"/>
              </a:ext>
            </a:extLst>
          </p:cNvPr>
          <p:cNvCxnSpPr/>
          <p:nvPr/>
        </p:nvCxnSpPr>
        <p:spPr>
          <a:xfrm>
            <a:off x="2278390" y="4189726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0AF313F-F2E3-DA44-A660-17BA413F093A}"/>
              </a:ext>
            </a:extLst>
          </p:cNvPr>
          <p:cNvSpPr txBox="1"/>
          <p:nvPr/>
        </p:nvSpPr>
        <p:spPr>
          <a:xfrm>
            <a:off x="1963080" y="4062768"/>
            <a:ext cx="4519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7D93A27-D481-004E-AF65-DDB4BDDCC0FB}"/>
              </a:ext>
            </a:extLst>
          </p:cNvPr>
          <p:cNvCxnSpPr/>
          <p:nvPr/>
        </p:nvCxnSpPr>
        <p:spPr>
          <a:xfrm>
            <a:off x="2278260" y="4568406"/>
            <a:ext cx="7357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64F48D2-525A-C349-AC0A-7978BE77F195}"/>
              </a:ext>
            </a:extLst>
          </p:cNvPr>
          <p:cNvSpPr txBox="1"/>
          <p:nvPr/>
        </p:nvSpPr>
        <p:spPr>
          <a:xfrm>
            <a:off x="1963080" y="4463965"/>
            <a:ext cx="4519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3E4F76-1B72-5140-8278-F024046600C4}"/>
              </a:ext>
            </a:extLst>
          </p:cNvPr>
          <p:cNvSpPr txBox="1"/>
          <p:nvPr/>
        </p:nvSpPr>
        <p:spPr>
          <a:xfrm rot="18563890">
            <a:off x="3163335" y="1915405"/>
            <a:ext cx="7771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9BA130-4CF4-8041-9736-2E284842178C}"/>
              </a:ext>
            </a:extLst>
          </p:cNvPr>
          <p:cNvSpPr txBox="1"/>
          <p:nvPr/>
        </p:nvSpPr>
        <p:spPr>
          <a:xfrm rot="18563890">
            <a:off x="3871285" y="1920754"/>
            <a:ext cx="7771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TGFβ</a:t>
            </a:r>
          </a:p>
        </p:txBody>
      </p:sp>
      <p:sp>
        <p:nvSpPr>
          <p:cNvPr id="16" name="TextBox 55">
            <a:extLst>
              <a:ext uri="{FF2B5EF4-FFF2-40B4-BE49-F238E27FC236}">
                <a16:creationId xmlns:a16="http://schemas.microsoft.com/office/drawing/2014/main" id="{983E4F76-1B72-5140-8278-F024046600C4}"/>
              </a:ext>
            </a:extLst>
          </p:cNvPr>
          <p:cNvSpPr txBox="1"/>
          <p:nvPr/>
        </p:nvSpPr>
        <p:spPr>
          <a:xfrm rot="18563890">
            <a:off x="4518654" y="1915404"/>
            <a:ext cx="7771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DMOG</a:t>
            </a:r>
          </a:p>
        </p:txBody>
      </p:sp>
      <p:sp>
        <p:nvSpPr>
          <p:cNvPr id="17" name="TextBox 55">
            <a:extLst>
              <a:ext uri="{FF2B5EF4-FFF2-40B4-BE49-F238E27FC236}">
                <a16:creationId xmlns:a16="http://schemas.microsoft.com/office/drawing/2014/main" id="{983E4F76-1B72-5140-8278-F024046600C4}"/>
              </a:ext>
            </a:extLst>
          </p:cNvPr>
          <p:cNvSpPr txBox="1"/>
          <p:nvPr/>
        </p:nvSpPr>
        <p:spPr>
          <a:xfrm rot="18563890">
            <a:off x="5114322" y="1730896"/>
            <a:ext cx="11931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TGFβ+DMOG</a:t>
            </a:r>
          </a:p>
        </p:txBody>
      </p:sp>
      <p:sp>
        <p:nvSpPr>
          <p:cNvPr id="18" name="TextBox 55">
            <a:extLst>
              <a:ext uri="{FF2B5EF4-FFF2-40B4-BE49-F238E27FC236}">
                <a16:creationId xmlns:a16="http://schemas.microsoft.com/office/drawing/2014/main" id="{983E4F76-1B72-5140-8278-F024046600C4}"/>
              </a:ext>
            </a:extLst>
          </p:cNvPr>
          <p:cNvSpPr txBox="1"/>
          <p:nvPr/>
        </p:nvSpPr>
        <p:spPr>
          <a:xfrm rot="18563890">
            <a:off x="2447565" y="1920754"/>
            <a:ext cx="7771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Marker</a:t>
            </a:r>
          </a:p>
        </p:txBody>
      </p:sp>
      <p:sp>
        <p:nvSpPr>
          <p:cNvPr id="19" name="TextBox 55">
            <a:extLst>
              <a:ext uri="{FF2B5EF4-FFF2-40B4-BE49-F238E27FC236}">
                <a16:creationId xmlns:a16="http://schemas.microsoft.com/office/drawing/2014/main" id="{46DFB1BE-9C89-0249-877A-A484FD63B1FF}"/>
              </a:ext>
            </a:extLst>
          </p:cNvPr>
          <p:cNvSpPr txBox="1"/>
          <p:nvPr/>
        </p:nvSpPr>
        <p:spPr>
          <a:xfrm>
            <a:off x="9614077" y="2929599"/>
            <a:ext cx="6716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LOXL2</a:t>
            </a:r>
          </a:p>
        </p:txBody>
      </p:sp>
    </p:spTree>
    <p:extLst>
      <p:ext uri="{BB962C8B-B14F-4D97-AF65-F5344CB8AC3E}">
        <p14:creationId xmlns:p14="http://schemas.microsoft.com/office/powerpoint/2010/main" val="467128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27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Wang Siyuan</dc:creator>
  <cp:lastModifiedBy>Mark Jones</cp:lastModifiedBy>
  <cp:revision>10</cp:revision>
  <dcterms:created xsi:type="dcterms:W3CDTF">2021-07-19T13:11:33Z</dcterms:created>
  <dcterms:modified xsi:type="dcterms:W3CDTF">2021-11-12T15:02:08Z</dcterms:modified>
</cp:coreProperties>
</file>